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8" r:id="rId6"/>
    <p:sldId id="270" r:id="rId7"/>
    <p:sldId id="271" r:id="rId8"/>
    <p:sldId id="272" r:id="rId9"/>
    <p:sldId id="273" r:id="rId10"/>
    <p:sldId id="260" r:id="rId11"/>
    <p:sldId id="26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F93EAF-45D5-4484-B0FA-FB89EF441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E3F226C-8EC1-4246-AAA6-DA82B8527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8E3D4A-6D50-4F72-94BD-DF9A5E04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4BCBB2-AE1A-4EDB-AECE-DE9D19A0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797CF6-4FE6-459C-975D-30E76762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205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DD295-04FF-4EA4-BC1D-F4273885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FA876C-4AB5-45BB-AEB3-3232A7479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545623-872E-4D1A-8DA7-87DB8E46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AB63F9-2C48-415E-A5A4-6FA619FD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2CD41D-24C1-45BF-B5FE-992A02C5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326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5788C2E-F27F-4EE4-9616-504D03A93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C8AC7B7-3B28-490D-A265-0E060210B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8CF210-2EDA-4352-8ADB-B0AB02849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F54E65-FC07-4857-8A6D-04D029AC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083E0C-D62E-4EF7-9570-ECFD61267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72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BDA38C-7B4E-4861-93E1-2D72BF27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7E64A5-B19B-4CCB-9F20-51A17FE02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66ADD4-3E5C-4638-BE98-A2275B8C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033497-8E81-4E0F-B4E9-105E797B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6A6638-76E3-434F-9F81-D1982E10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30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2D67E9-5BA5-4F16-B390-A0CB1223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0C57AD-D3A1-4EFF-A4A5-D939CEB3B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5BB7B-BC07-410D-B02E-BC6EBE62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4FE574-3C52-4817-9AB0-3D0CCBC17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44EDF9-C4D0-45F1-906F-DEEDA8D3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30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EBE34A-76F3-48C7-84A4-E590C9695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E11A10-F72E-465F-9B7F-AF5DE9DA3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0480201-8F31-406E-9516-A2D2BE3F0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25B4C5-B9F3-45D9-8202-9F779A97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95B0B1A-C0F0-4A0D-8F7E-58387E82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AECC13-6447-4599-88B8-1E05C0A7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99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E6C659-70C2-46BD-BB8D-CE6A2E645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37A06F-A334-4ABC-A7B4-CCABDD4E9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5652B1D-E177-4FA2-8E3B-8A7CBF32F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D15D23-04B9-4C31-8B36-A30124883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A6ED362-04AE-4C17-85D1-D53CC7127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1E6E230-8FE7-4DC3-80B3-02447888F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3515176-B488-495C-A320-B6B229314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BB02476-100A-4AC8-AC43-D486F02A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89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539BBD-6358-40B3-938C-AD2570A0E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A7FC95F-D6E0-4154-912C-BA3916EA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5020FB0-D970-4734-8A04-D1F1BAD0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6071751-5B7F-47E1-96C2-64C7B3B8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627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A09446D-90B1-465C-BACC-8745A48D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16A60C9-05FF-41DA-9896-19A1967C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5196336-EB39-4C5E-8CF9-8C144AD7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36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9C817-7F2E-4A3D-83E9-DCACBF26A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096F96-B011-48EA-A21B-2E91A73A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B6D6F1-27BA-4A4E-8A97-E0BE0E704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E3A76F-387F-421B-AB64-3350D112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DE423C-E51F-4E46-BB0C-39B016DC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281733-F2A6-4FD9-9CF6-339F29DE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03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4DF299-D496-42D4-928D-3D09AADD8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1706240-E8D7-4F5E-A019-030DCF8BF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CB43052-1CDB-45A9-A71C-0AFF9BECD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07CAF2-EB35-47F5-AAA2-D06A8E20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508EA3-8C3E-4608-849A-31DB30FE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EDACE1-4832-46E9-8DC5-1C47FC21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38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0FA9D09-A95C-4985-91C0-BB315B91B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1C0CB5-9C42-4B39-A555-6142214C1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ADD4C2-48D3-4B54-B3F7-08BBC5691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B00906-7A9B-4FCA-99B3-063D39043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806CF9-BDF3-49B3-BA3B-155923487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411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DE985E-F0CA-4890-992D-3C25D9A186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病例题目（</a:t>
            </a:r>
            <a:r>
              <a:rPr lang="zh-CN" altLang="en-US" b="1" dirty="0">
                <a:solidFill>
                  <a:srgbClr val="FF0000"/>
                </a:solidFill>
              </a:rPr>
              <a:t>模板</a:t>
            </a:r>
            <a:r>
              <a:rPr lang="zh-CN" altLang="en-US" dirty="0"/>
              <a:t>）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D39D46A-4A6E-49B6-84C8-CFCC7F71C1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/>
              <a:t>***</a:t>
            </a:r>
            <a:r>
              <a:rPr lang="zh-CN" altLang="en-US" b="1" dirty="0"/>
              <a:t>省   </a:t>
            </a:r>
            <a:r>
              <a:rPr lang="en-US" altLang="zh-CN" b="1" dirty="0"/>
              <a:t>**</a:t>
            </a:r>
            <a:r>
              <a:rPr lang="zh-CN" altLang="en-US" b="1" dirty="0"/>
              <a:t>市  姓名</a:t>
            </a:r>
            <a:r>
              <a:rPr lang="en-US" altLang="zh-CN" b="1" dirty="0"/>
              <a:t>**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55885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C1F3E4-F0E5-4EC3-BE11-53E54406C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手术视频（</a:t>
            </a:r>
            <a:r>
              <a:rPr lang="en-US" altLang="zh-CN" dirty="0"/>
              <a:t>5</a:t>
            </a:r>
            <a:r>
              <a:rPr lang="zh-CN" altLang="en-US" dirty="0"/>
              <a:t>分钟以内）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7F493D-7DFB-4187-97F1-D24016566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包含内镜下及</a:t>
            </a:r>
            <a:r>
              <a:rPr lang="en-US" altLang="zh-CN" dirty="0">
                <a:solidFill>
                  <a:srgbClr val="FF0000"/>
                </a:solidFill>
              </a:rPr>
              <a:t>X</a:t>
            </a:r>
            <a:r>
              <a:rPr lang="zh-CN" altLang="en-US" dirty="0">
                <a:solidFill>
                  <a:srgbClr val="FF0000"/>
                </a:solidFill>
              </a:rPr>
              <a:t>线视频，如果有外景操作视频也请剪入。</a:t>
            </a:r>
          </a:p>
        </p:txBody>
      </p:sp>
    </p:spTree>
    <p:extLst>
      <p:ext uri="{BB962C8B-B14F-4D97-AF65-F5344CB8AC3E}">
        <p14:creationId xmlns:p14="http://schemas.microsoft.com/office/powerpoint/2010/main" val="182925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41E396-B035-4B0B-8E18-DA75236E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术后情况介绍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020DC6-A05C-48AD-AEE7-7482912F6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78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771BDA-952F-46F2-B580-380B7BC3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C212C7-8D31-46AE-BF82-3321CDAA9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病史介绍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相关检查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诊断及治疗方案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四张静态时点图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手术视频（</a:t>
            </a:r>
            <a:r>
              <a:rPr lang="en-US" altLang="zh-CN" dirty="0"/>
              <a:t>5</a:t>
            </a:r>
            <a:r>
              <a:rPr lang="zh-CN" altLang="en-US" dirty="0"/>
              <a:t>分钟内）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术后情况介绍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636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FE1409-49EC-45F4-B899-A6E2E200B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病史介绍（</a:t>
            </a:r>
            <a:r>
              <a:rPr lang="zh-CN" altLang="en-US" dirty="0">
                <a:solidFill>
                  <a:srgbClr val="FF0000"/>
                </a:solidFill>
              </a:rPr>
              <a:t>不局限于下面内容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553E7C-95A9-484F-81F2-DBD5F1BB8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590" y="179172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张</a:t>
            </a:r>
            <a:r>
              <a:rPr lang="en-US" altLang="zh-CN" dirty="0"/>
              <a:t>**</a:t>
            </a:r>
            <a:r>
              <a:rPr lang="zh-CN" altLang="en-US" dirty="0"/>
              <a:t>，男，</a:t>
            </a:r>
            <a:r>
              <a:rPr lang="en-US" altLang="zh-CN" dirty="0"/>
              <a:t>46</a:t>
            </a:r>
            <a:r>
              <a:rPr lang="zh-CN" altLang="en-US" dirty="0"/>
              <a:t>岁，因皮肤巩膜黄染伴发热</a:t>
            </a:r>
            <a:r>
              <a:rPr lang="en-US" altLang="zh-CN" dirty="0"/>
              <a:t>5</a:t>
            </a:r>
            <a:r>
              <a:rPr lang="zh-CN" altLang="en-US" dirty="0"/>
              <a:t>天于</a:t>
            </a:r>
            <a:r>
              <a:rPr lang="en-US" altLang="zh-CN" dirty="0"/>
              <a:t>**</a:t>
            </a:r>
            <a:r>
              <a:rPr lang="zh-CN" altLang="en-US" dirty="0"/>
              <a:t>年</a:t>
            </a:r>
            <a:r>
              <a:rPr lang="en-US" altLang="zh-CN" dirty="0"/>
              <a:t>**</a:t>
            </a:r>
            <a:r>
              <a:rPr lang="zh-CN" altLang="en-US" dirty="0"/>
              <a:t>月</a:t>
            </a:r>
            <a:r>
              <a:rPr lang="en-US" altLang="zh-CN" dirty="0"/>
              <a:t>**</a:t>
            </a:r>
            <a:r>
              <a:rPr lang="zh-CN" altLang="en-US" dirty="0"/>
              <a:t>日第一次入院。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>
              <a:buSzPct val="50000"/>
              <a:buFont typeface="Wingdings" panose="05000000000000000000" pitchFamily="2" charset="2"/>
              <a:buChar char="l"/>
            </a:pPr>
            <a:r>
              <a:rPr lang="zh-CN" altLang="en-US" dirty="0"/>
              <a:t>现病史：</a:t>
            </a:r>
            <a:r>
              <a:rPr lang="en-US" altLang="zh-CN" dirty="0"/>
              <a:t>……</a:t>
            </a:r>
          </a:p>
          <a:p>
            <a:pPr>
              <a:buSzPct val="50000"/>
              <a:buFont typeface="Wingdings" panose="05000000000000000000" pitchFamily="2" charset="2"/>
              <a:buChar char="l"/>
            </a:pPr>
            <a:r>
              <a:rPr lang="zh-CN" altLang="en-US" dirty="0"/>
              <a:t>既往病史</a:t>
            </a:r>
            <a:r>
              <a:rPr lang="en-US" altLang="zh-CN" dirty="0"/>
              <a:t>…</a:t>
            </a:r>
          </a:p>
          <a:p>
            <a:pPr>
              <a:buSzPct val="50000"/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 marL="0" indent="0">
              <a:buSzPct val="50000"/>
              <a:buNone/>
            </a:pPr>
            <a:endParaRPr lang="en-US" altLang="zh-CN" dirty="0"/>
          </a:p>
          <a:p>
            <a:r>
              <a:rPr lang="zh-CN" altLang="en-US" dirty="0"/>
              <a:t>入院查体：</a:t>
            </a:r>
            <a:r>
              <a:rPr lang="en-US" altLang="zh-CN" dirty="0"/>
              <a:t>T:38.0 °C  P</a:t>
            </a:r>
            <a:r>
              <a:rPr lang="zh-CN" altLang="en-US" dirty="0"/>
              <a:t>：</a:t>
            </a:r>
            <a:r>
              <a:rPr lang="en-US" altLang="zh-CN" dirty="0"/>
              <a:t>80</a:t>
            </a:r>
            <a:r>
              <a:rPr lang="zh-CN" altLang="en-US" dirty="0"/>
              <a:t>次</a:t>
            </a:r>
            <a:r>
              <a:rPr lang="en-US" altLang="zh-CN" dirty="0"/>
              <a:t>/</a:t>
            </a:r>
            <a:r>
              <a:rPr lang="zh-CN" altLang="en-US" dirty="0"/>
              <a:t>分，</a:t>
            </a:r>
            <a:r>
              <a:rPr lang="en-US" altLang="zh-CN" dirty="0"/>
              <a:t>BP</a:t>
            </a:r>
            <a:r>
              <a:rPr lang="zh-CN" altLang="en-US" dirty="0"/>
              <a:t>：</a:t>
            </a:r>
            <a:r>
              <a:rPr lang="en-US" altLang="zh-CN" dirty="0"/>
              <a:t>110/70mmHg,</a:t>
            </a:r>
            <a:r>
              <a:rPr lang="zh-CN" altLang="en-US" dirty="0"/>
              <a:t>皮肤巩膜轻度黄染，腹软，右上腹压痛，无反跳痛 及肌紧张，余查体未见特殊</a:t>
            </a:r>
            <a:r>
              <a:rPr lang="en-US" altLang="zh-CN" dirty="0"/>
              <a:t>……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870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34621A-EB50-4F02-BFA1-F081817B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相关检查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4D7F3C-1447-4895-9AC1-E1D392BD4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生物学、影像学等等相关检查</a:t>
            </a:r>
          </a:p>
        </p:txBody>
      </p:sp>
    </p:spTree>
    <p:extLst>
      <p:ext uri="{BB962C8B-B14F-4D97-AF65-F5344CB8AC3E}">
        <p14:creationId xmlns:p14="http://schemas.microsoft.com/office/powerpoint/2010/main" val="67381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130AA9-B014-4B2B-AC6E-A6192784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诊断及治疗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9B425D-7643-417F-9564-3282B1F69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初步诊断：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治疗方案：</a:t>
            </a:r>
          </a:p>
        </p:txBody>
      </p:sp>
    </p:spTree>
    <p:extLst>
      <p:ext uri="{BB962C8B-B14F-4D97-AF65-F5344CB8AC3E}">
        <p14:creationId xmlns:p14="http://schemas.microsoft.com/office/powerpoint/2010/main" val="106480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153C19-FF3E-4DB3-B837-54D452D39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内镜到达十二指肠乳头口时图片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1A388B-7D0E-477A-AAF1-5F0D979AE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注意：图片需显示手术静态时间点</a:t>
            </a:r>
          </a:p>
        </p:txBody>
      </p:sp>
    </p:spTree>
    <p:extLst>
      <p:ext uri="{BB962C8B-B14F-4D97-AF65-F5344CB8AC3E}">
        <p14:creationId xmlns:p14="http://schemas.microsoft.com/office/powerpoint/2010/main" val="235028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D2DC27-5CE8-4004-965B-FDA3FE4E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导丝成功到达目标位置时图片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A7A022-8557-4821-A931-99E84920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注意：图片需显示手术静态时间点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791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FDCA86-2B48-451D-B84A-152849F2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手术过程中图片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038649-2182-467F-A8B2-C141DC85B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注意：图片需显示手术静态时间点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355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712A4E-6AE9-48B1-BE78-A7A7014C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手术完成时图片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E5561B-1734-41D5-9A03-A731D0D2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注意：图片需显示手术静态时间点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4728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229</Words>
  <Application>Microsoft Office PowerPoint</Application>
  <PresentationFormat>宽屏</PresentationFormat>
  <Paragraphs>35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等线 Light</vt:lpstr>
      <vt:lpstr>Arial</vt:lpstr>
      <vt:lpstr>Wingdings</vt:lpstr>
      <vt:lpstr>Office 主题​​</vt:lpstr>
      <vt:lpstr>病例题目（模板）</vt:lpstr>
      <vt:lpstr>目录</vt:lpstr>
      <vt:lpstr>病史介绍（不局限于下面内容）</vt:lpstr>
      <vt:lpstr>相关检查</vt:lpstr>
      <vt:lpstr>诊断及治疗</vt:lpstr>
      <vt:lpstr>内镜到达十二指肠乳头口时图片</vt:lpstr>
      <vt:lpstr>导丝成功到达目标位置时图片</vt:lpstr>
      <vt:lpstr>手术过程中图片</vt:lpstr>
      <vt:lpstr>手术完成时图片</vt:lpstr>
      <vt:lpstr>手术视频（5分钟以内）</vt:lpstr>
      <vt:lpstr>术后情况介绍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病例题目</dc:title>
  <dc:creator>Ping Liang (梁平) (OCSM)</dc:creator>
  <cp:lastModifiedBy>Ping Liang (梁平) (OCSM)</cp:lastModifiedBy>
  <cp:revision>11</cp:revision>
  <dcterms:created xsi:type="dcterms:W3CDTF">2021-09-13T01:29:20Z</dcterms:created>
  <dcterms:modified xsi:type="dcterms:W3CDTF">2021-09-13T05:25:12Z</dcterms:modified>
</cp:coreProperties>
</file>